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8" r:id="rId4"/>
    <p:sldId id="265" r:id="rId5"/>
    <p:sldId id="263" r:id="rId6"/>
    <p:sldId id="259" r:id="rId7"/>
  </p:sldIdLst>
  <p:sldSz cx="9144000" cy="5143500" type="screen16x9"/>
  <p:notesSz cx="6858000" cy="9144000"/>
  <p:embeddedFontLst>
    <p:embeddedFont>
      <p:font typeface="Montserrat ExtraBold" panose="020B0604020202020204" charset="-52"/>
      <p:bold r:id="rId9"/>
      <p:boldItalic r:id="rId10"/>
    </p:embeddedFont>
    <p:embeddedFont>
      <p:font typeface="Montserrat" panose="020B0604020202020204" charset="-52"/>
      <p:regular r:id="rId11"/>
      <p:bold r:id="rId12"/>
      <p:italic r:id="rId13"/>
      <p:boldItalic r:id="rId14"/>
    </p:embeddedFont>
    <p:embeddedFont>
      <p:font typeface="Montserrat SemiBold" panose="020B0604020202020204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7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7351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aa5c4c0e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aa5c4c0e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aa5c4c0e5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aa5c4c0e5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aa5c4c0e5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aa5c4c0e5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aa5c4c0e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aa5c4c0e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 и описание 1">
  <p:cSld name="SECTION_TITLE_AND_DESCRIPTION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5313217" y="1480363"/>
            <a:ext cx="3548420" cy="1394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rgbClr val="FFFFFF"/>
                </a:solidFill>
                <a:latin typeface="+mn-lt"/>
                <a:ea typeface="Montserrat ExtraBold"/>
                <a:cs typeface="Montserrat ExtraBold"/>
                <a:sym typeface="Montserrat ExtraBold"/>
              </a:rPr>
              <a:t>Мельниченко Артём Вячеславович</a:t>
            </a:r>
            <a:endParaRPr sz="2400" dirty="0">
              <a:solidFill>
                <a:srgbClr val="FFFFFF"/>
              </a:solidFill>
              <a:latin typeface="+mn-lt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dirty="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6348" y="206954"/>
            <a:ext cx="2909455" cy="105381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630384" y="2992852"/>
            <a:ext cx="25922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   </a:t>
            </a:r>
            <a:br>
              <a:rPr lang="ru-RU" dirty="0" smtClean="0">
                <a:solidFill>
                  <a:schemeClr val="bg1"/>
                </a:solidFill>
              </a:rPr>
            </a:br>
            <a:r>
              <a:rPr lang="ru-RU" dirty="0" smtClean="0">
                <a:solidFill>
                  <a:schemeClr val="bg1"/>
                </a:solidFill>
              </a:rPr>
              <a:t>13 </a:t>
            </a:r>
            <a:r>
              <a:rPr lang="ru-RU" b="1" dirty="0" smtClean="0">
                <a:solidFill>
                  <a:schemeClr val="bg1"/>
                </a:solidFill>
              </a:rPr>
              <a:t>лет</a:t>
            </a:r>
            <a:br>
              <a:rPr lang="ru-RU" b="1" dirty="0" smtClean="0">
                <a:solidFill>
                  <a:schemeClr val="bg1"/>
                </a:solidFill>
              </a:rPr>
            </a:br>
            <a:r>
              <a:rPr lang="ru-RU" b="1" dirty="0" smtClean="0">
                <a:solidFill>
                  <a:schemeClr val="bg1"/>
                </a:solidFill>
              </a:rPr>
              <a:t>Группа</a:t>
            </a:r>
            <a:r>
              <a:rPr lang="en-US" b="1" dirty="0" smtClean="0">
                <a:solidFill>
                  <a:schemeClr val="bg1"/>
                </a:solidFill>
              </a:rPr>
              <a:t>: </a:t>
            </a:r>
            <a:r>
              <a:rPr lang="ru-RU" b="1" dirty="0" smtClean="0">
                <a:solidFill>
                  <a:schemeClr val="bg1"/>
                </a:solidFill>
              </a:rPr>
              <a:t>ВЕБ 21-1-1К</a:t>
            </a:r>
          </a:p>
          <a:p>
            <a:pPr algn="ctr"/>
            <a:r>
              <a:rPr lang="ru-RU" b="1" dirty="0" smtClean="0">
                <a:solidFill>
                  <a:schemeClr val="bg1"/>
                </a:solidFill>
              </a:rPr>
              <a:t>Преподаватель: Бондаренко Андрей</a:t>
            </a:r>
            <a:br>
              <a:rPr lang="ru-RU" b="1" dirty="0" smtClean="0">
                <a:solidFill>
                  <a:schemeClr val="bg1"/>
                </a:solidFill>
              </a:rPr>
            </a:br>
            <a:endParaRPr lang="uk-UA" b="1" dirty="0">
              <a:solidFill>
                <a:schemeClr val="bg1"/>
              </a:solidFill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1139535" y="1164359"/>
            <a:ext cx="3289300" cy="28448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36" y="1163783"/>
            <a:ext cx="3289300" cy="2842371"/>
          </a:xfrm>
          <a:prstGeom prst="round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1337233" y="306532"/>
            <a:ext cx="6548005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smtClean="0">
                <a:solidFill>
                  <a:srgbClr val="FF0000"/>
                </a:solidFill>
                <a:latin typeface="+mj-lt"/>
                <a:ea typeface="Montserrat"/>
                <a:cs typeface="Montserrat"/>
                <a:sym typeface="Montserrat"/>
              </a:rPr>
              <a:t>История выбора направления</a:t>
            </a:r>
            <a:endParaRPr b="1">
              <a:solidFill>
                <a:srgbClr val="FF0000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629525" y="442395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5234" y="361952"/>
            <a:ext cx="792032" cy="7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350935" y="1091658"/>
            <a:ext cx="8520600" cy="3416400"/>
          </a:xfrm>
        </p:spPr>
        <p:txBody>
          <a:bodyPr/>
          <a:lstStyle/>
          <a:p>
            <a:r>
              <a:rPr lang="ru-RU" dirty="0" smtClean="0"/>
              <a:t>Я давно хотел создавать свои сайты, и так решил пойти на этот курс.</a:t>
            </a:r>
          </a:p>
          <a:p>
            <a:r>
              <a:rPr lang="ru-RU" dirty="0" smtClean="0"/>
              <a:t>Ещё, я хочу научится профессионально создавать сайты, потому что за это хорошо платят.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34003" y="277091"/>
            <a:ext cx="8520600" cy="4454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Я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научился</a:t>
            </a:r>
            <a:r>
              <a:rPr lang="ru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добавлять на сайт картинки, различные анимации и редактировать их дизайн.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/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Получил задание на выполнение проекта по теме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: билети в космичесское путешествие.</a:t>
            </a:r>
            <a:r>
              <a:rPr lang="ru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/>
            </a:r>
            <a:br>
              <a:rPr lang="ru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Для выполнения проекта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использовал</a:t>
            </a:r>
            <a:r>
              <a:rPr lang="ru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сайт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“</a:t>
            </a:r>
            <a:r>
              <a:rPr lang="en-US" b="1" dirty="0" err="1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Github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”.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/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Работал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в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программе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“Sublime Text 3”.</a:t>
            </a:r>
            <a:endParaRPr lang="ru" b="1" dirty="0" smtClean="0">
              <a:solidFill>
                <a:schemeClr val="accent6">
                  <a:lumMod val="50000"/>
                </a:schemeClr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Aft>
                <a:spcPts val="1600"/>
              </a:spcAft>
              <a:buNone/>
            </a:pP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У меня 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получилось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создать сайт с множеством деталей и интересным дизайном.</a:t>
            </a: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/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Более сложным оказалось устанавливать картинку в качестве заднего фона.</a:t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Проще всего было выполнить написание текста и его размещение.</a:t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  <a:t>Вцелом проект оказался не сложным, и мне нравится конечный результат.</a:t>
            </a:r>
            <a:br>
              <a:rPr lang="ru" b="1" dirty="0" smtClean="0">
                <a:solidFill>
                  <a:schemeClr val="accent6">
                    <a:lumMod val="50000"/>
                  </a:schemeClr>
                </a:solidFill>
                <a:latin typeface="+mn-lt"/>
                <a:ea typeface="Montserrat"/>
                <a:cs typeface="Montserrat"/>
                <a:sym typeface="Montserrat"/>
              </a:rPr>
            </a:br>
            <a:endParaRPr b="1" dirty="0">
              <a:solidFill>
                <a:schemeClr val="accent6">
                  <a:lumMod val="50000"/>
                </a:schemeClr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7915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7660500" y="4507125"/>
            <a:ext cx="1040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504" y="511027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13;p19"/>
          <p:cNvSpPr txBox="1"/>
          <p:nvPr/>
        </p:nvSpPr>
        <p:spPr>
          <a:xfrm>
            <a:off x="810491" y="482719"/>
            <a:ext cx="712816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b="1" dirty="0" smtClean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 smtClean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Проект </a:t>
            </a:r>
            <a:r>
              <a:rPr lang="ru" sz="2000" b="1" dirty="0" smtClean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ru-RU" sz="2000" b="1" dirty="0" smtClean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Билеты в </a:t>
            </a:r>
            <a:r>
              <a:rPr lang="ru-RU" sz="2000" b="1" dirty="0" err="1" smtClean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космичесское</a:t>
            </a:r>
            <a:r>
              <a:rPr lang="ru-RU" sz="2000" b="1" dirty="0" smtClean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путешествие»</a:t>
            </a:r>
            <a:endParaRPr sz="2000" b="1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1067202"/>
            <a:ext cx="3983181" cy="224053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7566" y="2664560"/>
            <a:ext cx="3727938" cy="209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5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886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008909" y="498766"/>
            <a:ext cx="6511637" cy="44126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800" b="1" dirty="0" smtClean="0">
                <a:solidFill>
                  <a:srgbClr val="6E7A00"/>
                </a:solidFill>
              </a:rPr>
              <a:t>Название </a:t>
            </a:r>
            <a:r>
              <a:rPr lang="ru-RU" sz="1800" b="1" dirty="0">
                <a:solidFill>
                  <a:srgbClr val="6E7A00"/>
                </a:solidFill>
              </a:rPr>
              <a:t>проекта: </a:t>
            </a:r>
            <a:r>
              <a:rPr lang="ru-RU" sz="1800" b="1" dirty="0" smtClean="0">
                <a:solidFill>
                  <a:srgbClr val="FF0000"/>
                </a:solidFill>
              </a:rPr>
              <a:t>«</a:t>
            </a:r>
            <a:r>
              <a:rPr lang="ru-RU" sz="1800" b="1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Билеты в </a:t>
            </a:r>
            <a:r>
              <a:rPr lang="ru-RU" sz="1800" b="1" dirty="0" err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космичесское</a:t>
            </a:r>
            <a:r>
              <a:rPr lang="ru-RU" sz="1800" b="1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путешествие</a:t>
            </a:r>
            <a:r>
              <a:rPr lang="ru-RU" sz="1800" b="1" dirty="0" smtClean="0">
                <a:solidFill>
                  <a:srgbClr val="FF0000"/>
                </a:solidFill>
              </a:rPr>
              <a:t>»</a:t>
            </a:r>
            <a:endParaRPr lang="ru-RU" sz="1800" b="1" dirty="0">
              <a:solidFill>
                <a:srgbClr val="FF0000"/>
              </a:solidFill>
            </a:endParaRPr>
          </a:p>
          <a:p>
            <a:r>
              <a:rPr lang="ru-RU" sz="1800" b="1" dirty="0">
                <a:solidFill>
                  <a:srgbClr val="6E7A00"/>
                </a:solidFill>
              </a:rPr>
              <a:t>Группа: </a:t>
            </a:r>
            <a:r>
              <a:rPr lang="ru-RU" sz="1800" b="1" dirty="0">
                <a:solidFill>
                  <a:srgbClr val="6E7A00"/>
                </a:solidFill>
              </a:rPr>
              <a:t>ВЕБ 21-1-1К</a:t>
            </a:r>
            <a:endParaRPr lang="ru-RU" sz="1800" b="1" dirty="0" smtClean="0">
              <a:solidFill>
                <a:srgbClr val="6E7A00"/>
              </a:solidFill>
            </a:endParaRPr>
          </a:p>
          <a:p>
            <a:r>
              <a:rPr lang="ru-RU" sz="1800" b="1" dirty="0" smtClean="0">
                <a:solidFill>
                  <a:srgbClr val="6E7A00"/>
                </a:solidFill>
              </a:rPr>
              <a:t>Ф.И</a:t>
            </a:r>
            <a:r>
              <a:rPr lang="ru-RU" sz="1800" b="1" dirty="0">
                <a:solidFill>
                  <a:srgbClr val="6E7A00"/>
                </a:solidFill>
              </a:rPr>
              <a:t>. студента: </a:t>
            </a:r>
            <a:r>
              <a:rPr lang="ru-RU" sz="1800" b="1" dirty="0" smtClean="0">
                <a:solidFill>
                  <a:srgbClr val="6E7A00"/>
                </a:solidFill>
              </a:rPr>
              <a:t>Мельниченко Артём</a:t>
            </a:r>
            <a:endParaRPr lang="ru-RU" sz="1800" b="1" dirty="0" smtClean="0">
              <a:solidFill>
                <a:srgbClr val="6E7A00"/>
              </a:solidFill>
            </a:endParaRPr>
          </a:p>
          <a:p>
            <a:r>
              <a:rPr lang="ru-RU" sz="1800" b="1" dirty="0" smtClean="0">
                <a:solidFill>
                  <a:srgbClr val="6E7A00"/>
                </a:solidFill>
              </a:rPr>
              <a:t>Ф.И</a:t>
            </a:r>
            <a:r>
              <a:rPr lang="ru-RU" sz="1800" b="1" dirty="0">
                <a:solidFill>
                  <a:srgbClr val="6E7A00"/>
                </a:solidFill>
              </a:rPr>
              <a:t>. О. преподавателя: </a:t>
            </a:r>
            <a:r>
              <a:rPr lang="ru-RU" sz="1800" b="1" dirty="0" smtClean="0">
                <a:solidFill>
                  <a:srgbClr val="6E7A00"/>
                </a:solidFill>
              </a:rPr>
              <a:t>Бондаренко Андрей Александрович</a:t>
            </a:r>
            <a:endParaRPr lang="ru-RU" sz="1800" b="1" dirty="0" smtClean="0">
              <a:solidFill>
                <a:srgbClr val="6E7A00"/>
              </a:solidFill>
            </a:endParaRPr>
          </a:p>
          <a:p>
            <a:r>
              <a:rPr lang="ru-RU" sz="1800" b="1" dirty="0" smtClean="0">
                <a:solidFill>
                  <a:srgbClr val="6E7A00"/>
                </a:solidFill>
              </a:rPr>
              <a:t>Цель</a:t>
            </a:r>
            <a:r>
              <a:rPr lang="ru-RU" sz="1800" b="1" dirty="0" smtClean="0">
                <a:solidFill>
                  <a:srgbClr val="6E7A00"/>
                </a:solidFill>
              </a:rPr>
              <a:t>: Удивить одноклассников и научится чему-то новому бля себя.</a:t>
            </a:r>
            <a:endParaRPr lang="ru-RU" sz="1800" dirty="0" smtClean="0">
              <a:solidFill>
                <a:srgbClr val="6E7A00"/>
              </a:solidFill>
            </a:endParaRPr>
          </a:p>
          <a:p>
            <a:r>
              <a:rPr lang="ru-RU" sz="1800" b="1" dirty="0" smtClean="0">
                <a:solidFill>
                  <a:srgbClr val="6E7A00"/>
                </a:solidFill>
              </a:rPr>
              <a:t>Инструкция</a:t>
            </a:r>
            <a:r>
              <a:rPr lang="ru-RU" sz="1800" b="1" dirty="0" smtClean="0">
                <a:solidFill>
                  <a:srgbClr val="6E7A00"/>
                </a:solidFill>
              </a:rPr>
              <a:t>: запускаем программу; пишем код; задаем стили сайту; проверяем на наличие ошибок.</a:t>
            </a:r>
            <a:endParaRPr lang="ru-RU" sz="1800" dirty="0">
              <a:solidFill>
                <a:srgbClr val="6E7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92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1654753" y="405628"/>
            <a:ext cx="3501000" cy="7139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smtClean="0">
                <a:solidFill>
                  <a:srgbClr val="FFFFFF"/>
                </a:solidFill>
                <a:latin typeface="+mj-lt"/>
                <a:ea typeface="Montserrat"/>
                <a:cs typeface="Montserrat"/>
                <a:sym typeface="Montserrat"/>
              </a:rPr>
              <a:t>ВЫВОД</a:t>
            </a:r>
            <a:endParaRPr sz="4000" b="1">
              <a:solidFill>
                <a:srgbClr val="FFFFFF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0765" y="1330037"/>
            <a:ext cx="2904260" cy="2865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3454" y="484502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9272" y="1177636"/>
            <a:ext cx="5278584" cy="35606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800" b="1" dirty="0" smtClean="0">
                <a:solidFill>
                  <a:srgbClr val="6E7A00"/>
                </a:solidFill>
              </a:rPr>
              <a:t>За время учёбы в </a:t>
            </a:r>
            <a:r>
              <a:rPr lang="ru-RU" sz="1800" b="1" dirty="0">
                <a:solidFill>
                  <a:srgbClr val="6E7A00"/>
                </a:solidFill>
              </a:rPr>
              <a:t>И</a:t>
            </a:r>
            <a:r>
              <a:rPr lang="en-US" sz="1800" b="1" dirty="0" smtClean="0">
                <a:solidFill>
                  <a:srgbClr val="6E7A00"/>
                </a:solidFill>
              </a:rPr>
              <a:t>T</a:t>
            </a:r>
            <a:r>
              <a:rPr lang="ru-RU" sz="1800" b="1" dirty="0" smtClean="0">
                <a:solidFill>
                  <a:srgbClr val="6E7A00"/>
                </a:solidFill>
              </a:rPr>
              <a:t> - школе Смарт, я уже много чему </a:t>
            </a:r>
            <a:r>
              <a:rPr lang="ru-RU" sz="1800" b="1" dirty="0" smtClean="0">
                <a:solidFill>
                  <a:srgbClr val="6E7A00"/>
                </a:solidFill>
              </a:rPr>
              <a:t>научился.</a:t>
            </a:r>
            <a:r>
              <a:rPr lang="ru-RU" sz="1800" b="1" dirty="0" smtClean="0">
                <a:solidFill>
                  <a:srgbClr val="6E7A00"/>
                </a:solidFill>
              </a:rPr>
              <a:t/>
            </a:r>
            <a:br>
              <a:rPr lang="ru-RU" sz="1800" b="1" dirty="0" smtClean="0">
                <a:solidFill>
                  <a:srgbClr val="6E7A00"/>
                </a:solidFill>
              </a:rPr>
            </a:br>
            <a:r>
              <a:rPr lang="ru-RU" sz="1800" b="1" dirty="0" smtClean="0">
                <a:solidFill>
                  <a:srgbClr val="6E7A00"/>
                </a:solidFill>
              </a:rPr>
              <a:t>Я </a:t>
            </a:r>
            <a:r>
              <a:rPr lang="ru-RU" sz="1800" b="1" dirty="0" smtClean="0">
                <a:solidFill>
                  <a:srgbClr val="6E7A00"/>
                </a:solidFill>
              </a:rPr>
              <a:t>знаю как сделать сайт с нуля, имея только программу для написания кода.</a:t>
            </a:r>
            <a:r>
              <a:rPr lang="ru-RU" sz="1800" b="1" dirty="0" smtClean="0">
                <a:solidFill>
                  <a:srgbClr val="6E7A00"/>
                </a:solidFill>
              </a:rPr>
              <a:t/>
            </a:r>
            <a:br>
              <a:rPr lang="ru-RU" sz="1800" b="1" dirty="0" smtClean="0">
                <a:solidFill>
                  <a:srgbClr val="6E7A00"/>
                </a:solidFill>
              </a:rPr>
            </a:br>
            <a:r>
              <a:rPr lang="ru-RU" sz="1800" b="1" dirty="0" smtClean="0">
                <a:solidFill>
                  <a:srgbClr val="6E7A00"/>
                </a:solidFill>
              </a:rPr>
              <a:t>Мои игровые проекты </a:t>
            </a:r>
            <a:r>
              <a:rPr lang="ru-RU" sz="1800" b="1" dirty="0" smtClean="0">
                <a:solidFill>
                  <a:srgbClr val="6E7A00"/>
                </a:solidFill>
              </a:rPr>
              <a:t>тестирует мой преподаватель.</a:t>
            </a:r>
            <a:r>
              <a:rPr lang="ru-RU" sz="1800" b="1" dirty="0" smtClean="0">
                <a:solidFill>
                  <a:srgbClr val="6E7A00"/>
                </a:solidFill>
              </a:rPr>
              <a:t/>
            </a:r>
            <a:br>
              <a:rPr lang="ru-RU" sz="1800" b="1" dirty="0" smtClean="0">
                <a:solidFill>
                  <a:srgbClr val="6E7A00"/>
                </a:solidFill>
              </a:rPr>
            </a:br>
            <a:r>
              <a:rPr lang="ru-RU" sz="1800" b="1" dirty="0" smtClean="0">
                <a:solidFill>
                  <a:srgbClr val="6E7A00"/>
                </a:solidFill>
              </a:rPr>
              <a:t>Знание, которые я приобрёл здесь пригодятся </a:t>
            </a:r>
            <a:r>
              <a:rPr lang="ru-RU" sz="1800" b="1" dirty="0" smtClean="0">
                <a:solidFill>
                  <a:srgbClr val="6E7A00"/>
                </a:solidFill>
              </a:rPr>
              <a:t>мне в будущем, а может даже и в моей профессии.</a:t>
            </a:r>
            <a:endParaRPr lang="ru-RU" sz="1800" b="1" dirty="0" smtClean="0">
              <a:solidFill>
                <a:srgbClr val="6E7A00"/>
              </a:solidFill>
            </a:endParaRPr>
          </a:p>
          <a:p>
            <a:pPr algn="ctr"/>
            <a:r>
              <a:rPr lang="ru-RU" sz="1800" b="1" dirty="0" smtClean="0">
                <a:solidFill>
                  <a:srgbClr val="6E7A00"/>
                </a:solidFill>
              </a:rPr>
              <a:t> Моя </a:t>
            </a:r>
            <a:r>
              <a:rPr lang="ru-RU" sz="1800" b="1" dirty="0" smtClean="0">
                <a:solidFill>
                  <a:srgbClr val="6E7A00"/>
                </a:solidFill>
              </a:rPr>
              <a:t>цель</a:t>
            </a:r>
            <a:r>
              <a:rPr lang="ru-RU" sz="1800" b="1" dirty="0" smtClean="0">
                <a:solidFill>
                  <a:srgbClr val="6E7A00"/>
                </a:solidFill>
              </a:rPr>
              <a:t>: стать высокооплачиваемым программистом, которым заинтересуются большие компании – где я смогу применить полученные здесь навыки.</a:t>
            </a:r>
            <a:endParaRPr lang="ru-RU" sz="1800" b="1" dirty="0">
              <a:solidFill>
                <a:srgbClr val="6E7A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137</Words>
  <Application>Microsoft Office PowerPoint</Application>
  <PresentationFormat>Экран (16:9)</PresentationFormat>
  <Paragraphs>24</Paragraphs>
  <Slides>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Montserrat ExtraBold</vt:lpstr>
      <vt:lpstr>Montserrat</vt:lpstr>
      <vt:lpstr>Arial</vt:lpstr>
      <vt:lpstr>Montserrat SemiBold</vt:lpstr>
      <vt:lpstr>Simple Light</vt:lpstr>
      <vt:lpstr>Мельниченко Артём Вячеславович</vt:lpstr>
      <vt:lpstr>История выбора направления</vt:lpstr>
      <vt:lpstr>Презентация PowerPoint</vt:lpstr>
      <vt:lpstr>Презентация PowerPoint</vt:lpstr>
      <vt:lpstr>Презентация PowerPoint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Акимов Аким</dc:title>
  <dc:creator>vika-</dc:creator>
  <cp:lastModifiedBy>1</cp:lastModifiedBy>
  <cp:revision>69</cp:revision>
  <dcterms:modified xsi:type="dcterms:W3CDTF">2021-11-29T16:52:44Z</dcterms:modified>
</cp:coreProperties>
</file>